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7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ype="http://schemas.openxmlformats.org/officeDocument/2006/relationships/presProps" Target="presProps.xml"/>  <Relationship Id="rId64" Type="http://schemas.openxmlformats.org/officeDocument/2006/relationships/viewProps" Target="viewProps.xml"/>  <Relationship Id="rId65" Type="http://schemas.openxmlformats.org/officeDocument/2006/relationships/theme" Target="theme/theme1.xml"/>  <Relationship Id="rId66" Type="http://schemas.openxmlformats.org/officeDocument/2006/relationships/tableStyles" Target="tableStyles.xml"/>  <Relationship Id="rId6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<Relationship Id="rId1" Target="../media/image4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<Relationship Id="rId1" Target="../media/image4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<Relationship Id="rId1" Target="../media/image4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<Relationship Id="rId1" Target="../media/image4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<Relationship Id="rId1" Target="../media/image4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<Relationship Id="rId1" Target="../media/image4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<Relationship Id="rId1" Target="../media/image4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<Relationship Id="rId1" Target="../media/image4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<Relationship Id="rId1" Target="../media/image5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<Relationship Id="rId1" Target="../media/image5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<Relationship Id="rId1" Target="../media/image5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<Relationship Id="rId1" Target="../media/image5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<Relationship Id="rId1" Target="../media/image5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<Relationship Id="rId1" Target="../media/image5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<Relationship Id="rId1" Target="../media/image5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<Relationship Id="rId1" Target="../media/image5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<Relationship Id="rId1" Target="../media/image6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<Relationship Id="rId1" Target="../media/image6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slideLayouts/slideLayout47.xml" Type="http://schemas.openxmlformats.org/officeDocument/2006/relationships/slideLayout"/><Relationship Id="rId48" Target="../slideLayouts/slideLayout48.xml" Type="http://schemas.openxmlformats.org/officeDocument/2006/relationships/slideLayout"/><Relationship Id="rId49" Target="../slideLayouts/slideLayout49.xml" Type="http://schemas.openxmlformats.org/officeDocument/2006/relationships/slideLayout"/><Relationship Id="rId50" Target="../slideLayouts/slideLayout50.xml" Type="http://schemas.openxmlformats.org/officeDocument/2006/relationships/slideLayout"/><Relationship Id="rId51" Target="../slideLayouts/slideLayout51.xml" Type="http://schemas.openxmlformats.org/officeDocument/2006/relationships/slideLayout"/><Relationship Id="rId52" Target="../slideLayouts/slideLayout52.xml" Type="http://schemas.openxmlformats.org/officeDocument/2006/relationships/slideLayout"/><Relationship Id="rId53" Target="../slideLayouts/slideLayout53.xml" Type="http://schemas.openxmlformats.org/officeDocument/2006/relationships/slideLayout"/><Relationship Id="rId54" Target="../slideLayouts/slideLayout54.xml" Type="http://schemas.openxmlformats.org/officeDocument/2006/relationships/slideLayout"/><Relationship Id="rId55" Target="../slideLayouts/slideLayout55.xml" Type="http://schemas.openxmlformats.org/officeDocument/2006/relationships/slideLayout"/><Relationship Id="rId56" Target="../slideLayouts/slideLayout56.xml" Type="http://schemas.openxmlformats.org/officeDocument/2006/relationships/slideLayout"/><Relationship Id="rId57" Target="../slideLayouts/slideLayout57.xml" Type="http://schemas.openxmlformats.org/officeDocument/2006/relationships/slideLayout"/><Relationship Id="rId58" Target="../slideLayouts/slideLayout58.xml" Type="http://schemas.openxmlformats.org/officeDocument/2006/relationships/slideLayout"/><Relationship Id="rId59" Target="../slideLayouts/slideLayout59.xml" Type="http://schemas.openxmlformats.org/officeDocument/2006/relationships/slideLayout"/><Relationship Id="rId60" Target="../slideLayouts/slideLayout60.xml" Type="http://schemas.openxmlformats.org/officeDocument/2006/relationships/slideLayout"/><Relationship Id="rId61" Target="../slideLayouts/slideLayout61.xml" Type="http://schemas.openxmlformats.org/officeDocument/2006/relationships/slideLayout"/><Relationship Id="rId62" Target="../slideLayouts/slideLayout62.xml" Type="http://schemas.openxmlformats.org/officeDocument/2006/relationships/slideLayout"/><Relationship Id="rId6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slideLayouts/slideLayout42.xml" Type="http://schemas.openxmlformats.org/officeDocument/2006/relationships/slideLayout"/><Relationship Id="rId2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43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slideLayouts/slideLayout44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45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slideLayouts/slideLayout46.xml" Type="http://schemas.openxmlformats.org/officeDocument/2006/relationships/slideLayout"/><Relationship Id="rId2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47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slideLayouts/slideLayout48.xml" Type="http://schemas.openxmlformats.org/officeDocument/2006/relationships/slideLayout"/><Relationship Id="rId2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49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slideLayouts/slideLayout50.xml" Type="http://schemas.openxmlformats.org/officeDocument/2006/relationships/slideLayout"/><Relationship Id="rId2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5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slideLayouts/slideLayout52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53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slideLayouts/slideLayout54.xml" Type="http://schemas.openxmlformats.org/officeDocument/2006/relationships/slideLayout"/><Relationship Id="rId2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55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slideLayouts/slideLayout56.xml" Type="http://schemas.openxmlformats.org/officeDocument/2006/relationships/slideLayout"/><Relationship Id="rId2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57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58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59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slideLayouts/slideLayout60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6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slideLayouts/slideLayout62.xml" Type="http://schemas.openxmlformats.org/officeDocument/2006/relationships/slideLayout"/><Relationship Id="rId2" Target="../notesSlides/notesSlide61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2019-12-05T15:18:28.048Z</dcterms:created>
  <dcterms:modified xsi:type="dcterms:W3CDTF">2019-12-05T15:18:28.048Z</dcterms:modified>
</cp:coreProperties>
</file>